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8" r:id="rId3"/>
    <p:sldId id="269" r:id="rId4"/>
    <p:sldId id="270" r:id="rId5"/>
    <p:sldId id="271" r:id="rId6"/>
    <p:sldId id="272" r:id="rId7"/>
    <p:sldId id="26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3"/>
    <a:srgbClr val="636462"/>
    <a:srgbClr val="EB8B2D"/>
    <a:srgbClr val="777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2"/>
    <p:restoredTop sz="94628"/>
  </p:normalViewPr>
  <p:slideViewPr>
    <p:cSldViewPr snapToObjects="1" showGuides="1">
      <p:cViewPr varScale="1">
        <p:scale>
          <a:sx n="155" d="100"/>
          <a:sy n="155" d="100"/>
        </p:scale>
        <p:origin x="1488" y="184"/>
      </p:cViewPr>
      <p:guideLst>
        <p:guide orient="horz" pos="1071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CE5A1-857B-214D-8BEE-AF65CEFCD544}" type="datetimeFigureOut">
              <a:rPr lang="de-DE" smtClean="0"/>
              <a:t>15.09.17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31BCB-E4CC-CD41-BF0E-941D9510A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6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27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617" cy="6875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221088"/>
            <a:ext cx="7772400" cy="506437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700328" y="4941168"/>
            <a:ext cx="7760104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>
              <a:buNone/>
              <a:defRPr lang="de-DE" sz="19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>
              <a:buNone/>
              <a:defRPr lang="de-DE" sz="19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526" y="2276873"/>
            <a:ext cx="7886700" cy="37444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900">
                <a:latin typeface="+mj-lt"/>
              </a:defRPr>
            </a:lvl1pPr>
          </a:lstStyle>
          <a:p>
            <a:r>
              <a:rPr lang="de-DE" dirty="0" smtClean="0"/>
              <a:t>Masterfließtextformat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98526" y="126876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smtClean="0"/>
              <a:t>Ort I Name I Datum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26" y="1268760"/>
            <a:ext cx="7886700" cy="471586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526" y="2276872"/>
            <a:ext cx="7886700" cy="3672408"/>
          </a:xfrm>
          <a:prstGeom prst="rect">
            <a:avLst/>
          </a:prstGeom>
        </p:spPr>
        <p:txBody>
          <a:bodyPr/>
          <a:lstStyle>
            <a:lvl1pPr marL="342900" indent="-342900">
              <a:buFont typeface=".AppleSystemUIFont" charset="-120"/>
              <a:buChar char="»"/>
              <a:defRPr sz="1900">
                <a:latin typeface="+mj-lt"/>
              </a:defRPr>
            </a:lvl1pPr>
          </a:lstStyle>
          <a:p>
            <a:r>
              <a:rPr lang="de-DE" dirty="0" smtClean="0"/>
              <a:t>Masterfließtextformat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smtClean="0"/>
              <a:t>Ort I Name I Datum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58" y="1268760"/>
            <a:ext cx="7886700" cy="495125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158" y="2276872"/>
            <a:ext cx="7886700" cy="374441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Mastertextformat bearbeiten</a:t>
            </a:r>
          </a:p>
          <a:p>
            <a:pPr lvl="0"/>
            <a:endParaRPr lang="de-DE" dirty="0" smtClean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Mastertextformat bearbeiten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Mastertextformat bearbeiten</a:t>
            </a:r>
          </a:p>
          <a:p>
            <a:pPr lvl="0"/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smtClean="0"/>
              <a:t>Ort I Name I Datum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68760"/>
            <a:ext cx="7886700" cy="495125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76872"/>
            <a:ext cx="7886700" cy="374441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B8B2D"/>
              </a:buClr>
              <a:buSzTx/>
              <a:buFont typeface=".AppleSystemUIFont" charset="-120"/>
              <a:buChar char="»"/>
              <a:tabLst/>
              <a:defRPr sz="1900">
                <a:solidFill>
                  <a:srgbClr val="EB8B2D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0"/>
            <a:r>
              <a:rPr lang="de-DE" dirty="0" smtClean="0"/>
              <a:t>Mastertextformat bearbeiten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Mastertextformat bearbeiten</a:t>
            </a:r>
          </a:p>
          <a:p>
            <a:pPr lvl="0"/>
            <a:r>
              <a:rPr lang="de-DE" dirty="0" smtClean="0"/>
              <a:t>Mastertextformat bearbeiten</a:t>
            </a:r>
          </a:p>
          <a:p>
            <a:pPr lvl="0"/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smtClean="0"/>
              <a:t>Ort I Name I Datum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611560" y="2276871"/>
            <a:ext cx="3960440" cy="37084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2pPr>
            <a:lvl3pPr marL="9144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3pPr>
            <a:lvl4pPr marL="13716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4pPr>
            <a:lvl5pPr marL="18288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4788024" y="2276872"/>
            <a:ext cx="3636491" cy="37084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2pPr>
            <a:lvl3pPr marL="9144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3pPr>
            <a:lvl4pPr marL="13716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4pPr>
            <a:lvl5pPr marL="18288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Objekt</a:t>
            </a:r>
          </a:p>
        </p:txBody>
      </p:sp>
      <p:sp>
        <p:nvSpPr>
          <p:cNvPr id="7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smtClean="0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03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617" cy="68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13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762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43433"/>
                </a:solidFill>
                <a:latin typeface="+mj-lt"/>
              </a:defRPr>
            </a:lvl1pPr>
          </a:lstStyle>
          <a:p>
            <a:r>
              <a:rPr lang="de-DE" dirty="0" smtClean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smtClean="0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8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7" r:id="rId3"/>
    <p:sldLayoutId id="2147483662" r:id="rId4"/>
    <p:sldLayoutId id="2147483674" r:id="rId5"/>
    <p:sldLayoutId id="2147483676" r:id="rId6"/>
    <p:sldLayoutId id="214748367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684213" y="4941168"/>
            <a:ext cx="7776219" cy="1008112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2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5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0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Ort I Name I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40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9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Macintosh PowerPoint</Application>
  <PresentationFormat>Bildschirmpräsentation (4:3)</PresentationFormat>
  <Paragraphs>11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.AppleSystemUIFont</vt:lpstr>
      <vt:lpstr>Arial</vt:lpstr>
      <vt:lpstr>Calibri</vt:lpstr>
      <vt:lpstr>Calibri Light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55</cp:revision>
  <dcterms:created xsi:type="dcterms:W3CDTF">2017-06-06T07:41:45Z</dcterms:created>
  <dcterms:modified xsi:type="dcterms:W3CDTF">2017-09-15T09:35:35Z</dcterms:modified>
</cp:coreProperties>
</file>